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7" r:id="rId6"/>
    <p:sldId id="265" r:id="rId7"/>
    <p:sldId id="261" r:id="rId8"/>
    <p:sldId id="262" r:id="rId9"/>
    <p:sldId id="268" r:id="rId10"/>
    <p:sldId id="269" r:id="rId11"/>
    <p:sldId id="26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1E519-2E33-48F6-8F6B-E8C71E856E17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BE88B4-7BC2-45FB-ACE9-E65970418EA4}">
      <dgm:prSet phldrT="[Текст]"/>
      <dgm:spPr/>
      <dgm:t>
        <a:bodyPr/>
        <a:lstStyle/>
        <a:p>
          <a:r>
            <a:rPr lang="ru-RU" dirty="0" smtClean="0"/>
            <a:t>Кросс функциональная команда педагогических работников КГБОУ</a:t>
          </a:r>
        </a:p>
        <a:p>
          <a:r>
            <a:rPr lang="ru-RU" dirty="0" smtClean="0"/>
            <a:t> ШИ 1, КГБОУ ШИ 2, КГБОУ ШИ 6</a:t>
          </a:r>
          <a:endParaRPr lang="ru-RU" dirty="0"/>
        </a:p>
      </dgm:t>
    </dgm:pt>
    <dgm:pt modelId="{FCE14EB3-A0DA-4F88-AB05-E686D641BBB9}" type="parTrans" cxnId="{8B1ECFBD-BCA9-4433-9349-6B7459908BBF}">
      <dgm:prSet/>
      <dgm:spPr/>
      <dgm:t>
        <a:bodyPr/>
        <a:lstStyle/>
        <a:p>
          <a:endParaRPr lang="ru-RU"/>
        </a:p>
      </dgm:t>
    </dgm:pt>
    <dgm:pt modelId="{516A7ACC-9011-498D-80C5-B75DBD09AF64}" type="sibTrans" cxnId="{8B1ECFBD-BCA9-4433-9349-6B7459908BBF}">
      <dgm:prSet/>
      <dgm:spPr/>
      <dgm:t>
        <a:bodyPr/>
        <a:lstStyle/>
        <a:p>
          <a:endParaRPr lang="ru-RU"/>
        </a:p>
      </dgm:t>
    </dgm:pt>
    <dgm:pt modelId="{36271875-B051-4251-A98B-D848C0747A6A}">
      <dgm:prSet phldrT="[Текст]"/>
      <dgm:spPr/>
      <dgm:t>
        <a:bodyPr/>
        <a:lstStyle/>
        <a:p>
          <a:r>
            <a:rPr lang="ru-RU" dirty="0" smtClean="0"/>
            <a:t>Директор КГБОУ ШИ 1, КГБОУ ШИ 2, </a:t>
          </a:r>
        </a:p>
        <a:p>
          <a:r>
            <a:rPr lang="ru-RU" dirty="0" smtClean="0"/>
            <a:t>КГБОУ ШИ 6 </a:t>
          </a:r>
        </a:p>
        <a:p>
          <a:r>
            <a:rPr lang="ru-RU" dirty="0" smtClean="0"/>
            <a:t>Зам директора по НМР</a:t>
          </a:r>
          <a:endParaRPr lang="ru-RU" dirty="0"/>
        </a:p>
      </dgm:t>
    </dgm:pt>
    <dgm:pt modelId="{5E408A39-1125-498C-A031-729D8312DCE2}" type="parTrans" cxnId="{2E848DEC-9E95-4818-A862-BA18746E1DE6}">
      <dgm:prSet/>
      <dgm:spPr/>
      <dgm:t>
        <a:bodyPr/>
        <a:lstStyle/>
        <a:p>
          <a:endParaRPr lang="ru-RU"/>
        </a:p>
      </dgm:t>
    </dgm:pt>
    <dgm:pt modelId="{843DC40A-5078-4391-A46A-D57564CBA9C1}" type="sibTrans" cxnId="{2E848DEC-9E95-4818-A862-BA18746E1DE6}">
      <dgm:prSet/>
      <dgm:spPr/>
      <dgm:t>
        <a:bodyPr/>
        <a:lstStyle/>
        <a:p>
          <a:endParaRPr lang="ru-RU"/>
        </a:p>
      </dgm:t>
    </dgm:pt>
    <dgm:pt modelId="{25A1A187-B849-4066-91E4-16889F7F5F75}">
      <dgm:prSet phldrT="[Текст]"/>
      <dgm:spPr/>
      <dgm:t>
        <a:bodyPr/>
        <a:lstStyle/>
        <a:p>
          <a:r>
            <a:rPr lang="ru-RU" dirty="0" smtClean="0"/>
            <a:t>Методические объединения</a:t>
          </a:r>
          <a:endParaRPr lang="ru-RU" dirty="0"/>
        </a:p>
      </dgm:t>
    </dgm:pt>
    <dgm:pt modelId="{5B17C7CE-B13F-46BD-84A0-562167D60918}" type="parTrans" cxnId="{FF314286-C2E0-4F31-8A7B-5829C11DFFB9}">
      <dgm:prSet/>
      <dgm:spPr/>
      <dgm:t>
        <a:bodyPr/>
        <a:lstStyle/>
        <a:p>
          <a:endParaRPr lang="ru-RU"/>
        </a:p>
      </dgm:t>
    </dgm:pt>
    <dgm:pt modelId="{5D4482E2-C69C-4578-9154-6615E4AC6A53}" type="sibTrans" cxnId="{FF314286-C2E0-4F31-8A7B-5829C11DFFB9}">
      <dgm:prSet/>
      <dgm:spPr/>
      <dgm:t>
        <a:bodyPr/>
        <a:lstStyle/>
        <a:p>
          <a:endParaRPr lang="ru-RU"/>
        </a:p>
      </dgm:t>
    </dgm:pt>
    <dgm:pt modelId="{2E529B43-C352-4A2C-BF72-4F660EF7BBE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Заместители директора по УВР, Заместитель  директора ВР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Учителя –новаторы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 smtClean="0"/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182745B-7705-4A07-A79B-B5E244348369}" type="parTrans" cxnId="{DF609106-C6F5-4F87-B716-FBDD7CA7C51C}">
      <dgm:prSet/>
      <dgm:spPr/>
      <dgm:t>
        <a:bodyPr/>
        <a:lstStyle/>
        <a:p>
          <a:endParaRPr lang="ru-RU"/>
        </a:p>
      </dgm:t>
    </dgm:pt>
    <dgm:pt modelId="{52343D1A-D485-4AB3-9E37-28F4E73E4532}" type="sibTrans" cxnId="{DF609106-C6F5-4F87-B716-FBDD7CA7C51C}">
      <dgm:prSet/>
      <dgm:spPr/>
      <dgm:t>
        <a:bodyPr/>
        <a:lstStyle/>
        <a:p>
          <a:endParaRPr lang="ru-RU"/>
        </a:p>
      </dgm:t>
    </dgm:pt>
    <dgm:pt modelId="{CDED265D-03E0-4014-AE59-4C3E4D3AC425}">
      <dgm:prSet phldrT="[Текст]"/>
      <dgm:spPr/>
      <dgm:t>
        <a:bodyPr/>
        <a:lstStyle/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Психолого- педагогическое сопровождение</a:t>
          </a:r>
          <a:endParaRPr lang="ru-RU" dirty="0"/>
        </a:p>
      </dgm:t>
    </dgm:pt>
    <dgm:pt modelId="{590C56FE-374E-42CC-BDF4-C4D5DE67B6DB}" type="parTrans" cxnId="{2C53C0A5-C70A-402C-9A12-C39F9C86682A}">
      <dgm:prSet/>
      <dgm:spPr/>
      <dgm:t>
        <a:bodyPr/>
        <a:lstStyle/>
        <a:p>
          <a:endParaRPr lang="ru-RU"/>
        </a:p>
      </dgm:t>
    </dgm:pt>
    <dgm:pt modelId="{D7BC9198-C286-446A-AD37-CDAE4BEB3AE5}" type="sibTrans" cxnId="{2C53C0A5-C70A-402C-9A12-C39F9C86682A}">
      <dgm:prSet/>
      <dgm:spPr/>
      <dgm:t>
        <a:bodyPr/>
        <a:lstStyle/>
        <a:p>
          <a:endParaRPr lang="ru-RU"/>
        </a:p>
      </dgm:t>
    </dgm:pt>
    <dgm:pt modelId="{79B48324-D5CC-45CC-9DAA-368026D72616}">
      <dgm:prSet phldrT="[Текст]"/>
      <dgm:spPr/>
      <dgm:t>
        <a:bodyPr/>
        <a:lstStyle/>
        <a:p>
          <a:r>
            <a:rPr lang="ru-RU" dirty="0" smtClean="0"/>
            <a:t>Творческие (проблемные) группы педагогов под частную задачу</a:t>
          </a:r>
          <a:endParaRPr lang="ru-RU" dirty="0"/>
        </a:p>
      </dgm:t>
    </dgm:pt>
    <dgm:pt modelId="{D5AF3CD4-75A0-42C5-9E28-6F7C683C4F60}" type="parTrans" cxnId="{F37E9658-3346-45DF-BF34-B789554DCCBF}">
      <dgm:prSet/>
      <dgm:spPr/>
      <dgm:t>
        <a:bodyPr/>
        <a:lstStyle/>
        <a:p>
          <a:endParaRPr lang="ru-RU"/>
        </a:p>
      </dgm:t>
    </dgm:pt>
    <dgm:pt modelId="{5A0C1FF3-D630-4E2B-881F-6F03B729AE40}" type="sibTrans" cxnId="{F37E9658-3346-45DF-BF34-B789554DCCBF}">
      <dgm:prSet/>
      <dgm:spPr/>
      <dgm:t>
        <a:bodyPr/>
        <a:lstStyle/>
        <a:p>
          <a:endParaRPr lang="ru-RU"/>
        </a:p>
      </dgm:t>
    </dgm:pt>
    <dgm:pt modelId="{70259A74-8EA5-4E26-BFE4-07CB3E8F4421}" type="pres">
      <dgm:prSet presAssocID="{7ED1E519-2E33-48F6-8F6B-E8C71E856E1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20F9B40-FDDA-4113-A828-1B3DAC2B0CD1}" type="pres">
      <dgm:prSet presAssocID="{54BE88B4-7BC2-45FB-ACE9-E65970418EA4}" presName="singleCycle" presStyleCnt="0"/>
      <dgm:spPr/>
    </dgm:pt>
    <dgm:pt modelId="{21A00D92-6EF2-4386-BEB4-182B000F9029}" type="pres">
      <dgm:prSet presAssocID="{54BE88B4-7BC2-45FB-ACE9-E65970418EA4}" presName="singleCenter" presStyleLbl="node1" presStyleIdx="0" presStyleCnt="6" custScaleX="209511" custScaleY="121040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EBC5364-0A9B-4947-AD4F-CEA03F950C66}" type="pres">
      <dgm:prSet presAssocID="{5E408A39-1125-498C-A031-729D8312DCE2}" presName="Name56" presStyleLbl="parChTrans1D2" presStyleIdx="0" presStyleCnt="5"/>
      <dgm:spPr/>
      <dgm:t>
        <a:bodyPr/>
        <a:lstStyle/>
        <a:p>
          <a:endParaRPr lang="ru-RU"/>
        </a:p>
      </dgm:t>
    </dgm:pt>
    <dgm:pt modelId="{1D39D8AA-189E-4266-BC75-07657C0A3CB5}" type="pres">
      <dgm:prSet presAssocID="{36271875-B051-4251-A98B-D848C0747A6A}" presName="text0" presStyleLbl="node1" presStyleIdx="1" presStyleCnt="6" custScaleX="266551" custRadScaleRad="9875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1FA70-0D36-4050-870C-087ADCBAFFD4}" type="pres">
      <dgm:prSet presAssocID="{D5AF3CD4-75A0-42C5-9E28-6F7C683C4F60}" presName="Name56" presStyleLbl="parChTrans1D2" presStyleIdx="1" presStyleCnt="5"/>
      <dgm:spPr/>
      <dgm:t>
        <a:bodyPr/>
        <a:lstStyle/>
        <a:p>
          <a:endParaRPr lang="ru-RU"/>
        </a:p>
      </dgm:t>
    </dgm:pt>
    <dgm:pt modelId="{249D943C-10FA-48F1-8063-B5895962BF0F}" type="pres">
      <dgm:prSet presAssocID="{79B48324-D5CC-45CC-9DAA-368026D72616}" presName="text0" presStyleLbl="node1" presStyleIdx="2" presStyleCnt="6" custScaleX="294734" custRadScaleRad="226639" custRadScaleInc="112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1A4FE-6370-49B6-BE72-2C4E559BE2FB}" type="pres">
      <dgm:prSet presAssocID="{590C56FE-374E-42CC-BDF4-C4D5DE67B6DB}" presName="Name56" presStyleLbl="parChTrans1D2" presStyleIdx="2" presStyleCnt="5"/>
      <dgm:spPr/>
      <dgm:t>
        <a:bodyPr/>
        <a:lstStyle/>
        <a:p>
          <a:endParaRPr lang="ru-RU"/>
        </a:p>
      </dgm:t>
    </dgm:pt>
    <dgm:pt modelId="{ACD433B4-B5DB-47A0-BFB1-7E06EA4125F1}" type="pres">
      <dgm:prSet presAssocID="{CDED265D-03E0-4014-AE59-4C3E4D3AC425}" presName="text0" presStyleLbl="node1" presStyleIdx="3" presStyleCnt="6" custScaleX="234646" custRadScaleRad="112887" custRadScaleInc="-11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47739-1A6E-467D-AE83-DDA28382AA66}" type="pres">
      <dgm:prSet presAssocID="{5B17C7CE-B13F-46BD-84A0-562167D60918}" presName="Name56" presStyleLbl="parChTrans1D2" presStyleIdx="3" presStyleCnt="5"/>
      <dgm:spPr/>
      <dgm:t>
        <a:bodyPr/>
        <a:lstStyle/>
        <a:p>
          <a:endParaRPr lang="ru-RU"/>
        </a:p>
      </dgm:t>
    </dgm:pt>
    <dgm:pt modelId="{3C496323-625C-4F3D-9A64-5CCA3FC3CFE6}" type="pres">
      <dgm:prSet presAssocID="{25A1A187-B849-4066-91E4-16889F7F5F75}" presName="text0" presStyleLbl="node1" presStyleIdx="4" presStyleCnt="6" custScaleX="202009" custRadScaleRad="100751" custRadScaleInc="-9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10FB5-6A87-4410-87A9-2FB518F65807}" type="pres">
      <dgm:prSet presAssocID="{D182745B-7705-4A07-A79B-B5E244348369}" presName="Name56" presStyleLbl="parChTrans1D2" presStyleIdx="4" presStyleCnt="5"/>
      <dgm:spPr/>
      <dgm:t>
        <a:bodyPr/>
        <a:lstStyle/>
        <a:p>
          <a:endParaRPr lang="ru-RU"/>
        </a:p>
      </dgm:t>
    </dgm:pt>
    <dgm:pt modelId="{6ACD074D-B798-4AF6-B22B-94A489A2FBD8}" type="pres">
      <dgm:prSet presAssocID="{2E529B43-C352-4A2C-BF72-4F660EF7BBEE}" presName="text0" presStyleLbl="node1" presStyleIdx="5" presStyleCnt="6" custScaleX="301240" custRadScaleRad="211512" custRadScaleInc="-114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303A61-B69D-465A-B73D-258C1AD97B09}" type="presOf" srcId="{590C56FE-374E-42CC-BDF4-C4D5DE67B6DB}" destId="{C9C1A4FE-6370-49B6-BE72-2C4E559BE2FB}" srcOrd="0" destOrd="0" presId="urn:microsoft.com/office/officeart/2008/layout/RadialCluster"/>
    <dgm:cxn modelId="{9D0B988D-6D5A-4EA1-AF3B-028E1E470413}" type="presOf" srcId="{7ED1E519-2E33-48F6-8F6B-E8C71E856E17}" destId="{70259A74-8EA5-4E26-BFE4-07CB3E8F4421}" srcOrd="0" destOrd="0" presId="urn:microsoft.com/office/officeart/2008/layout/RadialCluster"/>
    <dgm:cxn modelId="{424CED0D-9E73-46FF-888B-242A47D8B163}" type="presOf" srcId="{36271875-B051-4251-A98B-D848C0747A6A}" destId="{1D39D8AA-189E-4266-BC75-07657C0A3CB5}" srcOrd="0" destOrd="0" presId="urn:microsoft.com/office/officeart/2008/layout/RadialCluster"/>
    <dgm:cxn modelId="{4450F51D-B510-4DE9-AE71-55914941B9E2}" type="presOf" srcId="{5B17C7CE-B13F-46BD-84A0-562167D60918}" destId="{4AB47739-1A6E-467D-AE83-DDA28382AA66}" srcOrd="0" destOrd="0" presId="urn:microsoft.com/office/officeart/2008/layout/RadialCluster"/>
    <dgm:cxn modelId="{FF314286-C2E0-4F31-8A7B-5829C11DFFB9}" srcId="{54BE88B4-7BC2-45FB-ACE9-E65970418EA4}" destId="{25A1A187-B849-4066-91E4-16889F7F5F75}" srcOrd="3" destOrd="0" parTransId="{5B17C7CE-B13F-46BD-84A0-562167D60918}" sibTransId="{5D4482E2-C69C-4578-9154-6615E4AC6A53}"/>
    <dgm:cxn modelId="{345F3B80-865A-4E45-A5D5-F1960C7AEB3C}" type="presOf" srcId="{79B48324-D5CC-45CC-9DAA-368026D72616}" destId="{249D943C-10FA-48F1-8063-B5895962BF0F}" srcOrd="0" destOrd="0" presId="urn:microsoft.com/office/officeart/2008/layout/RadialCluster"/>
    <dgm:cxn modelId="{2C53C0A5-C70A-402C-9A12-C39F9C86682A}" srcId="{54BE88B4-7BC2-45FB-ACE9-E65970418EA4}" destId="{CDED265D-03E0-4014-AE59-4C3E4D3AC425}" srcOrd="2" destOrd="0" parTransId="{590C56FE-374E-42CC-BDF4-C4D5DE67B6DB}" sibTransId="{D7BC9198-C286-446A-AD37-CDAE4BEB3AE5}"/>
    <dgm:cxn modelId="{E98105B2-C140-4E17-B2F4-D6EA8DEB9410}" type="presOf" srcId="{5E408A39-1125-498C-A031-729D8312DCE2}" destId="{FEBC5364-0A9B-4947-AD4F-CEA03F950C66}" srcOrd="0" destOrd="0" presId="urn:microsoft.com/office/officeart/2008/layout/RadialCluster"/>
    <dgm:cxn modelId="{6FF076BC-D695-48F8-ACF5-3958F6C79872}" type="presOf" srcId="{D182745B-7705-4A07-A79B-B5E244348369}" destId="{EEC10FB5-6A87-4410-87A9-2FB518F65807}" srcOrd="0" destOrd="0" presId="urn:microsoft.com/office/officeart/2008/layout/RadialCluster"/>
    <dgm:cxn modelId="{F37E9658-3346-45DF-BF34-B789554DCCBF}" srcId="{54BE88B4-7BC2-45FB-ACE9-E65970418EA4}" destId="{79B48324-D5CC-45CC-9DAA-368026D72616}" srcOrd="1" destOrd="0" parTransId="{D5AF3CD4-75A0-42C5-9E28-6F7C683C4F60}" sibTransId="{5A0C1FF3-D630-4E2B-881F-6F03B729AE40}"/>
    <dgm:cxn modelId="{33879B21-EFC7-4027-9D76-E4C47B265430}" type="presOf" srcId="{CDED265D-03E0-4014-AE59-4C3E4D3AC425}" destId="{ACD433B4-B5DB-47A0-BFB1-7E06EA4125F1}" srcOrd="0" destOrd="0" presId="urn:microsoft.com/office/officeart/2008/layout/RadialCluster"/>
    <dgm:cxn modelId="{2E848DEC-9E95-4818-A862-BA18746E1DE6}" srcId="{54BE88B4-7BC2-45FB-ACE9-E65970418EA4}" destId="{36271875-B051-4251-A98B-D848C0747A6A}" srcOrd="0" destOrd="0" parTransId="{5E408A39-1125-498C-A031-729D8312DCE2}" sibTransId="{843DC40A-5078-4391-A46A-D57564CBA9C1}"/>
    <dgm:cxn modelId="{D121FD35-4462-4937-AC2E-5770CDE401D0}" type="presOf" srcId="{25A1A187-B849-4066-91E4-16889F7F5F75}" destId="{3C496323-625C-4F3D-9A64-5CCA3FC3CFE6}" srcOrd="0" destOrd="0" presId="urn:microsoft.com/office/officeart/2008/layout/RadialCluster"/>
    <dgm:cxn modelId="{7EC32AA9-DD4F-4FB4-9176-0033FF3B3052}" type="presOf" srcId="{2E529B43-C352-4A2C-BF72-4F660EF7BBEE}" destId="{6ACD074D-B798-4AF6-B22B-94A489A2FBD8}" srcOrd="0" destOrd="0" presId="urn:microsoft.com/office/officeart/2008/layout/RadialCluster"/>
    <dgm:cxn modelId="{20803386-5795-4EF1-BBF1-226C8734A848}" type="presOf" srcId="{54BE88B4-7BC2-45FB-ACE9-E65970418EA4}" destId="{21A00D92-6EF2-4386-BEB4-182B000F9029}" srcOrd="0" destOrd="0" presId="urn:microsoft.com/office/officeart/2008/layout/RadialCluster"/>
    <dgm:cxn modelId="{8B1ECFBD-BCA9-4433-9349-6B7459908BBF}" srcId="{7ED1E519-2E33-48F6-8F6B-E8C71E856E17}" destId="{54BE88B4-7BC2-45FB-ACE9-E65970418EA4}" srcOrd="0" destOrd="0" parTransId="{FCE14EB3-A0DA-4F88-AB05-E686D641BBB9}" sibTransId="{516A7ACC-9011-498D-80C5-B75DBD09AF64}"/>
    <dgm:cxn modelId="{DF609106-C6F5-4F87-B716-FBDD7CA7C51C}" srcId="{54BE88B4-7BC2-45FB-ACE9-E65970418EA4}" destId="{2E529B43-C352-4A2C-BF72-4F660EF7BBEE}" srcOrd="4" destOrd="0" parTransId="{D182745B-7705-4A07-A79B-B5E244348369}" sibTransId="{52343D1A-D485-4AB3-9E37-28F4E73E4532}"/>
    <dgm:cxn modelId="{3C21DF69-4DD6-4796-AE94-A596D4BBB985}" type="presOf" srcId="{D5AF3CD4-75A0-42C5-9E28-6F7C683C4F60}" destId="{9E01FA70-0D36-4050-870C-087ADCBAFFD4}" srcOrd="0" destOrd="0" presId="urn:microsoft.com/office/officeart/2008/layout/RadialCluster"/>
    <dgm:cxn modelId="{3E91F8D3-0FF9-4683-8C9D-624DC5565D3B}" type="presParOf" srcId="{70259A74-8EA5-4E26-BFE4-07CB3E8F4421}" destId="{820F9B40-FDDA-4113-A828-1B3DAC2B0CD1}" srcOrd="0" destOrd="0" presId="urn:microsoft.com/office/officeart/2008/layout/RadialCluster"/>
    <dgm:cxn modelId="{9C91D891-A164-4D63-97C5-9132431EC8AE}" type="presParOf" srcId="{820F9B40-FDDA-4113-A828-1B3DAC2B0CD1}" destId="{21A00D92-6EF2-4386-BEB4-182B000F9029}" srcOrd="0" destOrd="0" presId="urn:microsoft.com/office/officeart/2008/layout/RadialCluster"/>
    <dgm:cxn modelId="{1F41C749-B7DB-448B-8D80-F7D46EF85990}" type="presParOf" srcId="{820F9B40-FDDA-4113-A828-1B3DAC2B0CD1}" destId="{FEBC5364-0A9B-4947-AD4F-CEA03F950C66}" srcOrd="1" destOrd="0" presId="urn:microsoft.com/office/officeart/2008/layout/RadialCluster"/>
    <dgm:cxn modelId="{FBF55484-8835-4488-B8B9-9AA457CEAC16}" type="presParOf" srcId="{820F9B40-FDDA-4113-A828-1B3DAC2B0CD1}" destId="{1D39D8AA-189E-4266-BC75-07657C0A3CB5}" srcOrd="2" destOrd="0" presId="urn:microsoft.com/office/officeart/2008/layout/RadialCluster"/>
    <dgm:cxn modelId="{B91C9371-C1D6-45BB-8844-0BB6CB7D42A0}" type="presParOf" srcId="{820F9B40-FDDA-4113-A828-1B3DAC2B0CD1}" destId="{9E01FA70-0D36-4050-870C-087ADCBAFFD4}" srcOrd="3" destOrd="0" presId="urn:microsoft.com/office/officeart/2008/layout/RadialCluster"/>
    <dgm:cxn modelId="{62D3CCE6-4B26-4129-8580-61A2A307DE26}" type="presParOf" srcId="{820F9B40-FDDA-4113-A828-1B3DAC2B0CD1}" destId="{249D943C-10FA-48F1-8063-B5895962BF0F}" srcOrd="4" destOrd="0" presId="urn:microsoft.com/office/officeart/2008/layout/RadialCluster"/>
    <dgm:cxn modelId="{09E7F9B0-3B9F-4CCA-AC98-02F94443FFF1}" type="presParOf" srcId="{820F9B40-FDDA-4113-A828-1B3DAC2B0CD1}" destId="{C9C1A4FE-6370-49B6-BE72-2C4E559BE2FB}" srcOrd="5" destOrd="0" presId="urn:microsoft.com/office/officeart/2008/layout/RadialCluster"/>
    <dgm:cxn modelId="{E8BF19F7-5860-4EF1-B5E2-EBAD81B86620}" type="presParOf" srcId="{820F9B40-FDDA-4113-A828-1B3DAC2B0CD1}" destId="{ACD433B4-B5DB-47A0-BFB1-7E06EA4125F1}" srcOrd="6" destOrd="0" presId="urn:microsoft.com/office/officeart/2008/layout/RadialCluster"/>
    <dgm:cxn modelId="{4EAD349A-CD94-49B9-8BFD-82F24AC17681}" type="presParOf" srcId="{820F9B40-FDDA-4113-A828-1B3DAC2B0CD1}" destId="{4AB47739-1A6E-467D-AE83-DDA28382AA66}" srcOrd="7" destOrd="0" presId="urn:microsoft.com/office/officeart/2008/layout/RadialCluster"/>
    <dgm:cxn modelId="{58161DCA-BDDF-495B-8DDE-E4045212D963}" type="presParOf" srcId="{820F9B40-FDDA-4113-A828-1B3DAC2B0CD1}" destId="{3C496323-625C-4F3D-9A64-5CCA3FC3CFE6}" srcOrd="8" destOrd="0" presId="urn:microsoft.com/office/officeart/2008/layout/RadialCluster"/>
    <dgm:cxn modelId="{93DA9446-0B7D-4FA0-8148-973FA8579B38}" type="presParOf" srcId="{820F9B40-FDDA-4113-A828-1B3DAC2B0CD1}" destId="{EEC10FB5-6A87-4410-87A9-2FB518F65807}" srcOrd="9" destOrd="0" presId="urn:microsoft.com/office/officeart/2008/layout/RadialCluster"/>
    <dgm:cxn modelId="{6A59CB9A-092A-4DE7-9341-5E498BA36E79}" type="presParOf" srcId="{820F9B40-FDDA-4113-A828-1B3DAC2B0CD1}" destId="{6ACD074D-B798-4AF6-B22B-94A489A2FBD8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00D92-6EF2-4386-BEB4-182B000F9029}">
      <dsp:nvSpPr>
        <dsp:cNvPr id="0" name=""/>
        <dsp:cNvSpPr/>
      </dsp:nvSpPr>
      <dsp:spPr>
        <a:xfrm>
          <a:off x="4226851" y="1560124"/>
          <a:ext cx="2734959" cy="15800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Кросс функциональная команда педагогических работников КГБОУ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ШИ 1, КГБОУ ШИ 2, КГБОУ ШИ 6</a:t>
          </a:r>
          <a:endParaRPr lang="ru-RU" sz="1600" kern="1200" dirty="0"/>
        </a:p>
      </dsp:txBody>
      <dsp:txXfrm>
        <a:off x="4303983" y="1637256"/>
        <a:ext cx="2580695" cy="1425793"/>
      </dsp:txXfrm>
    </dsp:sp>
    <dsp:sp modelId="{FEBC5364-0A9B-4947-AD4F-CEA03F950C66}">
      <dsp:nvSpPr>
        <dsp:cNvPr id="0" name=""/>
        <dsp:cNvSpPr/>
      </dsp:nvSpPr>
      <dsp:spPr>
        <a:xfrm rot="16200000">
          <a:off x="5305809" y="1271602"/>
          <a:ext cx="5770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0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9D8AA-189E-4266-BC75-07657C0A3CB5}">
      <dsp:nvSpPr>
        <dsp:cNvPr id="0" name=""/>
        <dsp:cNvSpPr/>
      </dsp:nvSpPr>
      <dsp:spPr>
        <a:xfrm>
          <a:off x="4428678" y="108461"/>
          <a:ext cx="2331305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Директор КГБОУ ШИ 1, КГБОУ ШИ 2,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КГБОУ ШИ 6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Зам директора по НМР</a:t>
          </a:r>
          <a:endParaRPr lang="ru-RU" sz="1000" kern="1200" dirty="0"/>
        </a:p>
      </dsp:txBody>
      <dsp:txXfrm>
        <a:off x="4471373" y="151156"/>
        <a:ext cx="2245915" cy="789228"/>
      </dsp:txXfrm>
    </dsp:sp>
    <dsp:sp modelId="{9E01FA70-0D36-4050-870C-087ADCBAFFD4}">
      <dsp:nvSpPr>
        <dsp:cNvPr id="0" name=""/>
        <dsp:cNvSpPr/>
      </dsp:nvSpPr>
      <dsp:spPr>
        <a:xfrm rot="1332657">
          <a:off x="6906044" y="3192617"/>
          <a:ext cx="15031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0311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D943C-10FA-48F1-8063-B5895962BF0F}">
      <dsp:nvSpPr>
        <dsp:cNvPr id="0" name=""/>
        <dsp:cNvSpPr/>
      </dsp:nvSpPr>
      <dsp:spPr>
        <a:xfrm>
          <a:off x="8135498" y="3476719"/>
          <a:ext cx="2577799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Творческие (проблемные) группы педагогов под частную задачу</a:t>
          </a:r>
          <a:endParaRPr lang="ru-RU" sz="1500" kern="1200" dirty="0"/>
        </a:p>
      </dsp:txBody>
      <dsp:txXfrm>
        <a:off x="8178193" y="3519414"/>
        <a:ext cx="2492409" cy="789228"/>
      </dsp:txXfrm>
    </dsp:sp>
    <dsp:sp modelId="{C9C1A4FE-6370-49B6-BE72-2C4E559BE2FB}">
      <dsp:nvSpPr>
        <dsp:cNvPr id="0" name=""/>
        <dsp:cNvSpPr/>
      </dsp:nvSpPr>
      <dsp:spPr>
        <a:xfrm rot="2974488">
          <a:off x="6189591" y="3308450"/>
          <a:ext cx="4420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20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433B4-B5DB-47A0-BFB1-7E06EA4125F1}">
      <dsp:nvSpPr>
        <dsp:cNvPr id="0" name=""/>
        <dsp:cNvSpPr/>
      </dsp:nvSpPr>
      <dsp:spPr>
        <a:xfrm>
          <a:off x="5900350" y="3476719"/>
          <a:ext cx="2052258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Психолого- педагогическое сопровождение</a:t>
          </a:r>
          <a:endParaRPr lang="ru-RU" sz="1500" kern="1200" dirty="0"/>
        </a:p>
      </dsp:txBody>
      <dsp:txXfrm>
        <a:off x="5943045" y="3519414"/>
        <a:ext cx="1966868" cy="789228"/>
      </dsp:txXfrm>
    </dsp:sp>
    <dsp:sp modelId="{4AB47739-1A6E-467D-AE83-DDA28382AA66}">
      <dsp:nvSpPr>
        <dsp:cNvPr id="0" name=""/>
        <dsp:cNvSpPr/>
      </dsp:nvSpPr>
      <dsp:spPr>
        <a:xfrm rot="7350761">
          <a:off x="4794432" y="3302721"/>
          <a:ext cx="3854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549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96323-625C-4F3D-9A64-5CCA3FC3CFE6}">
      <dsp:nvSpPr>
        <dsp:cNvPr id="0" name=""/>
        <dsp:cNvSpPr/>
      </dsp:nvSpPr>
      <dsp:spPr>
        <a:xfrm>
          <a:off x="3721444" y="3465261"/>
          <a:ext cx="1766808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Методические объединения</a:t>
          </a:r>
          <a:endParaRPr lang="ru-RU" sz="1900" kern="1200" dirty="0"/>
        </a:p>
      </dsp:txBody>
      <dsp:txXfrm>
        <a:off x="3764139" y="3507956"/>
        <a:ext cx="1681418" cy="789228"/>
      </dsp:txXfrm>
    </dsp:sp>
    <dsp:sp modelId="{EEC10FB5-6A87-4410-87A9-2FB518F65807}">
      <dsp:nvSpPr>
        <dsp:cNvPr id="0" name=""/>
        <dsp:cNvSpPr/>
      </dsp:nvSpPr>
      <dsp:spPr>
        <a:xfrm rot="9414922">
          <a:off x="3014459" y="3180596"/>
          <a:ext cx="12629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6295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D074D-B798-4AF6-B22B-94A489A2FBD8}">
      <dsp:nvSpPr>
        <dsp:cNvPr id="0" name=""/>
        <dsp:cNvSpPr/>
      </dsp:nvSpPr>
      <dsp:spPr>
        <a:xfrm>
          <a:off x="721653" y="3428192"/>
          <a:ext cx="2634702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Заместители директора по УВР, Заместитель  директора ВР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Учителя –новаторы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 smtClean="0"/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764348" y="3470887"/>
        <a:ext cx="2549312" cy="789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6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1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8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82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80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3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30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1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3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18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731C4-5AEE-49FC-B2EE-8903EB3279BE}" type="datetimeFigureOut">
              <a:rPr lang="ru-RU" smtClean="0"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95632"/>
            <a:ext cx="10515600" cy="9431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отчет образовательной организации по направлению инновационной деятельности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263546"/>
              </p:ext>
            </p:extLst>
          </p:nvPr>
        </p:nvGraphicFramePr>
        <p:xfrm>
          <a:off x="760164" y="1846493"/>
          <a:ext cx="10593636" cy="4716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6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73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Краевое государственное бюджетное общеобразовательное учреждение,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реализующее адаптированные основные общеобразовательные программы «Школа-интернат №2»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 в инновационной инфраструктуре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инновационный комплекс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Тематика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инновационной деятельности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«Развивающая образовательная среда и социальное партнерство как средство социализации и самоопределения школьников»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Ф.И.О. (полностью)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руководителя площадки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Веселовская Марина Анатольевна, директор КГБОУ ШИ 2, </a:t>
                      </a:r>
                      <a:r>
                        <a:rPr lang="en-US" sz="14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shkola_khv@mail.ru</a:t>
                      </a:r>
                      <a:endParaRPr lang="ru-RU" sz="14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Джуманова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Вера Евгеньевна, директор КГБОУ ШИ 6, </a:t>
                      </a:r>
                      <a:r>
                        <a:rPr lang="en-US" sz="14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hb_sintsh@mail.ru</a:t>
                      </a:r>
                      <a:endParaRPr lang="ru-RU" sz="14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Сиприкова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Александровна, директор КГБОУ ШИ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 </a:t>
                      </a:r>
                      <a:r>
                        <a:rPr lang="en-US" sz="14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shkola@inbox.ru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Ф.И.О.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научного руководителя (при наличии)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Крайняя Ирина Викторовна, заместитель  директора НИР, </a:t>
                      </a:r>
                      <a:r>
                        <a:rPr lang="ru-RU" sz="14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ira.krainyaja@yandex.ru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89142088862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Куратор от ХК ИРО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Чебакова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Альбина Анатольевна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участников инновационной работы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344839" y="1211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80065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28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реализованные за отчетный период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5662"/>
            <a:ext cx="10515600" cy="5343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игра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«Все работы хороши»  (обучающиеся  1-5 классов);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поединок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кроссвордов  «Узнай  профессию» (обучающиеся 5-7 классов);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представителями образовательных учреждений среднего  профессионального  образования  Хабаровского края (КГБ ПОУ «Хабаровский промышленно-экономический техникум», Губернаторский авиастроительный колледж г. Комсомольска-на-Амуре (Межрегиональный центр компетенций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социальный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для обучающихся с ТМНР  (совместно с муниципальным бюджетным учреждением  «Центр социальной работы с населением «Доверие»"-   «Хозяюшка»;  на базе КГБОУ ШИ 6 – «Юный озеленитель» );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постановки и  этюды,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миниспектакли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«Мы в профессии играем»;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благотворительном фестивале  «Добрый Хабаровск» - концертная программа, подарки для участников фестиваля;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концерт, посвященный дню рождения Хабаровского  края с солдатами срочной службы;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акция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«Говорящие руки» для воспитанников дошкольного учреждения № 200, для читателей районной библиотеки;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продукт инновационной деятельности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 правовое обеспечение КИК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(Положения, локальные акты, должностные инструкции, план- график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модели взаимодействия партнерства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пакета рабочих  программ педагогов школьного дополнительного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9233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обеспечение инновационной деятельности: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пакета нормативных документов – локальных актов школы по деятельности инновационной площадки: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по КГБОУ ШИ 1, КГБОУ ШИ 2, КГБОУ ШИ 6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по  сопровождению ОО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статусе КИК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окальные акты: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краевом инновационном комплексе  «Развивающая образовательная среда и социальное партнерство как средство социализации и самоопределения школьников»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кросс функциональной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команде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КИК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КГБОУ ШИ 1 - КГБОУ ШИ 2-  КГБОУ ШИ 6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Совете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КИК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олжностные инструкции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работников, участников КИК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график корпоративного обучения педагогических работников КГБОУ ШИ 1 - КГБОУ ШИ 2-  КГБОУ ШИ 6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7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управления инновационной деятельностью: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365914"/>
              </p:ext>
            </p:extLst>
          </p:nvPr>
        </p:nvGraphicFramePr>
        <p:xfrm>
          <a:off x="640491" y="1862696"/>
          <a:ext cx="1116021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838200" y="2654405"/>
            <a:ext cx="1363363" cy="232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Внешние партнеры </a:t>
            </a:r>
            <a:r>
              <a:rPr lang="ru-RU" sz="1400" dirty="0" smtClean="0"/>
              <a:t>(ХК ИРО, ПИ ТОГУ.)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335397" y="2654406"/>
            <a:ext cx="1297460" cy="232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Сетевая платформа  КИК</a:t>
            </a:r>
            <a:endParaRPr lang="ru-RU" sz="14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2201563" y="4038365"/>
            <a:ext cx="2621691" cy="22419"/>
          </a:xfrm>
          <a:prstGeom prst="straightConnector1">
            <a:avLst/>
          </a:prstGeom>
          <a:ln w="76200"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713706" y="4001294"/>
            <a:ext cx="2621691" cy="22419"/>
          </a:xfrm>
          <a:prstGeom prst="straightConnector1">
            <a:avLst/>
          </a:prstGeom>
          <a:ln w="76200">
            <a:headEnd type="triangle"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45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412627"/>
            <a:ext cx="10361221" cy="466147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10"/>
            <a:ext cx="10515600" cy="546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«Развивающая образовательная среда и социальное партнерство как средство социализации и самоопределения школьников»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социального становления личности обучающихся с ОВЗ в развивающей образовательной среде школы - интерната и реализация на практике системы социального партнерства как средства социализации и самоопределения школьника.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создать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организационно-управленческие основы инновационной деятельности КИК;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разработать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утвердить нормативно-правовые акты, регулирующие инновационную деятельность КИК;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разработать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апробировать и внедрить сетевую модель взаимодействия деятельности коррекционных организаций КГБОУ ШИ 1 - КГБОУ ШИ 2-  КГБОУ ШИ 6 по теме КИК;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разработать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реализовать программу корпоративного обучения, стажировок для работников образования Хабаровского     края по теме КИК через формирование инклюзивной культуры в профессиональном образовании;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образования, доступности услуг школьного дополнительного образования для обучающихся ШИ 1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ШИ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ШИ 6 через обеспечение возможности равного доступа всех участников образовательных отношений к   инновационным ресурсам образовательных организаций;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готовность детей с ОВЗ к самоопределению, получению социального опыта, способствующего формированию их мировоззрения;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диссеминировать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 инновационной деятельности КИК, подготовка педагогических работников образовательных организаций к освоению инновационного опыта;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тиражировать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успешные практики и образовательные продукты инновационной деятельности КИК;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 осуществлять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аналитический мониторинг по результатам инновационной деятельности КИК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78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642"/>
            <a:ext cx="10515600" cy="5571321"/>
          </a:xfrm>
        </p:spPr>
        <p:txBody>
          <a:bodyPr>
            <a:normAutofit fontScale="47500" lnSpcReduction="20000"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самоопределения, социализации обучающихся с ограниченными возможностями здоровья, 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формирования у обучающихся профессиональных жизненных компетенций, социальной успешности через ресурсы взаимодействия коррекционных организаций КГБОУ ШИ 1 - КГБОУ ШИ 2-  КГБОУ ШИ 6</a:t>
            </a:r>
          </a:p>
          <a:p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актуальности и значимости проекта: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человек имеет право на качественное и открытое образование. Инклюзивное образование, это процесс, который обращен и отвечает на разнообразие потребностей всех обучающихся путем увеличения участия в обучении и уменьшении исключений внутри образовательного процесса организации. Новая система нормативно- правовой документации, регулирующая государственно- общественные отношения как на федеральном, региональном так и институционном уровнях, ставит задачу внедрения и развития инклюзивных форм образования. В условиях современного подхода к системе образования, выпускник школы- интерната должен выстраивать гармоничные отношения с окружающим миром, адаптироваться к условиям современного общества адекватно социальным, профессиональным, духовно-нравственным ценностям.  Основные цели образования могут быть достигнуты только в процессе постоянного взаимодействия школы-интерната с представителями здравоохранения, культуры, науки, всех заинтересованных ведомств и общественных организаций, с родителями, со сверстниками, а также и ресурсами других коррекционных организаций Хабаровского края. </a:t>
            </a:r>
          </a:p>
        </p:txBody>
      </p:sp>
    </p:spTree>
    <p:extLst>
      <p:ext uri="{BB962C8B-B14F-4D97-AF65-F5344CB8AC3E}">
        <p14:creationId xmlns:p14="http://schemas.microsoft.com/office/powerpoint/2010/main" val="185529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8156"/>
            <a:ext cx="10515600" cy="572984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1.Усвоение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ОВЗ социального опыта, партнерских общественных отношений, приращение социальными, профессиональными   компетенциями.  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Увеличение   охвата детей с инвалидностью, ОВЗ услугами школьного дополнительного образования участников КИК– до 95 %.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Самоопределение выпускников школ- интернатов (ШИ 1 - ШИ 2 –ШИ 6)-  до 80 %.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Удовлетворение участников образовательных отношений качеством образовательных услуг – 80 %.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Сетевое взаимодействие   ресурсов коррекционных организаций КГБОУ ШИ 1 - КГБОУ ШИ 2-  КГБОУ ШИ 6 для создания развивающей образовательной среды и социального партнерства обучающихся с ОВЗ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Разработка новых образовательных программ (для обучения и воспитания) для реализации цели КИК;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Изменения в школьном дополнительном образовании:  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разработка новых требований к программам дополнительного образования с ориентацией на получение предметных,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личностных и результатов, обучающихся с ОВЗ;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развитие методического взаимодействия в вопросах совместной реализации ФГОС НОО, ФГОС ОВЗ;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развитие маркетинговой деятельности – изучение социального заказа на дополнительное образование, рекламы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разработка предложений и т.д. </a:t>
            </a:r>
          </a:p>
          <a:p>
            <a:pPr marL="0" lv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Развитие профессиональных компетенций у педагогических работников организаций по теме КИК</a:t>
            </a:r>
          </a:p>
        </p:txBody>
      </p:sp>
    </p:spTree>
    <p:extLst>
      <p:ext uri="{BB962C8B-B14F-4D97-AF65-F5344CB8AC3E}">
        <p14:creationId xmlns:p14="http://schemas.microsoft.com/office/powerpoint/2010/main" val="50723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0537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дорожной карты реализации проекта (сроки их реализации):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регулирование организуемой деятельности организации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статусе КИК (февраль2018 – октябрь 2018);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инновационной деятельности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входящих в КИК;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совместной деятельности  и формирование партнерских отношений между обучающимися ОВЗ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над формированием новой компетенции 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входящих в КИК;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распространение опыта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5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15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реализованные за отчетный период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7537"/>
            <a:ext cx="10515600" cy="4799425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необходимого нормативно-правового, учебно-методического, информационного обеспечения деятельности ОО 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КИК;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модели организации сетевого взаимодействия КГБОУ ШИ 1 - КГБОУ ШИ 2-  КГБОУ ШИ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(стадия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сетевой платформы);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Распределение обязанностей между членами КИК. Создание кросс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команды в ОО и  Совета КИК;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социальных партнеров для реализации целей КИК и заключение договоров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учредителями;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Проектирование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график корпоративного обучения педагогических работников КГБОУ ШИ 1 - КГБОУ ШИ 2-  КГБОУ ШИ 6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КГБОУ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 1 - КГБОУ ШИ 2-  КГБОУ ШИ 6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выездная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сессия. Знакомство с открытыми образовательными пространствами КГБОУ ШИ 1 -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КГБОУ ШИ 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КГБОУ ШИ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;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плана- программы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семинару-практикуму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«Открытое образовательное пространство как инструмент развивающей образовательной среды»</a:t>
            </a:r>
          </a:p>
        </p:txBody>
      </p:sp>
    </p:spTree>
    <p:extLst>
      <p:ext uri="{BB962C8B-B14F-4D97-AF65-F5344CB8AC3E}">
        <p14:creationId xmlns:p14="http://schemas.microsoft.com/office/powerpoint/2010/main" val="9078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2939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реализованные за отчетный период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5034"/>
            <a:ext cx="10515600" cy="5468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КГБОУ ШИ 1 – КГБОУ ШИ 2- КГБОУ ШИ 6: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для младших школьников  «Профессии, которые мы выбираем»;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-школьная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«Я и моя профессия»;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творчества «9 мая- 73 года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 отечественной войне»;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 «Подарок первокласснику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изготовление фетровой книжки;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оформление тематических зон открытого образовательного пространства  в соответствии с выбранными компетенциями: «Юный Парикмахер»; «Юный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кипер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Азбука содержания животных »; «Гигиенист.  Уход за полостью рта»; «Продавец»;  «Официант»;  «Пожарный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школьный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конкурса профессионального мастерства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Абилимпикс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(обучающиеся 5-10 классов», компетенции: резьба по дереву, художественное вышивание, вязание крючком, вязание на спицах, фотодело, художественный дизайн);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зашита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«Профессии будущего» (обучающиеся 8-10 классов);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-игра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«Путешествие в город профессий» (обучающиеся 5-7классов);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конкурс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рисунков «Все профессии нужны, все профессии важны»;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0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1472</Words>
  <Application>Microsoft Office PowerPoint</Application>
  <PresentationFormat>Широкоэкранный</PresentationFormat>
  <Paragraphs>119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 Первичный отчет образовательной организации по направлению инновационной деятельности   </vt:lpstr>
      <vt:lpstr>Нормативно-правовое обеспечение инновационной деятельности:</vt:lpstr>
      <vt:lpstr>Организационная структура управления инновационной деятельностью: </vt:lpstr>
      <vt:lpstr>Инновационная деятельность:</vt:lpstr>
      <vt:lpstr>Презентация PowerPoint</vt:lpstr>
      <vt:lpstr>Планируемые результаты инновационной деятельности</vt:lpstr>
      <vt:lpstr>Основные этапы дорожной карты реализации проекта (сроки их реализации): </vt:lpstr>
      <vt:lpstr>Мероприятия реализованные за отчетный период </vt:lpstr>
      <vt:lpstr>Мероприятия реализованные за отчетный период</vt:lpstr>
      <vt:lpstr>Мероприятия реализованные за отчетный период</vt:lpstr>
      <vt:lpstr>Планируемый продукт инновационной деятельности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Первичный отчет образовательной организации по направлению инновационной деятельности   </dc:title>
  <dc:creator>Евгений Вячеславович Хачко</dc:creator>
  <cp:lastModifiedBy>User</cp:lastModifiedBy>
  <cp:revision>50</cp:revision>
  <dcterms:created xsi:type="dcterms:W3CDTF">2018-05-22T00:42:58Z</dcterms:created>
  <dcterms:modified xsi:type="dcterms:W3CDTF">2018-06-14T00:20:15Z</dcterms:modified>
</cp:coreProperties>
</file>