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8" r:id="rId4"/>
    <p:sldId id="257" r:id="rId5"/>
    <p:sldId id="285" r:id="rId6"/>
    <p:sldId id="287" r:id="rId7"/>
    <p:sldId id="289" r:id="rId8"/>
    <p:sldId id="291" r:id="rId9"/>
    <p:sldId id="294" r:id="rId10"/>
    <p:sldId id="271" r:id="rId11"/>
    <p:sldId id="272" r:id="rId12"/>
    <p:sldId id="263" r:id="rId13"/>
    <p:sldId id="264" r:id="rId14"/>
    <p:sldId id="274" r:id="rId15"/>
    <p:sldId id="276" r:id="rId16"/>
    <p:sldId id="278" r:id="rId17"/>
    <p:sldId id="280" r:id="rId18"/>
    <p:sldId id="282" r:id="rId19"/>
    <p:sldId id="29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9555" y="579549"/>
            <a:ext cx="10075057" cy="158410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Информационно-библиотечный центр 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КГБОУ ШИ 2 (ИБЦ)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6182" y="3631159"/>
            <a:ext cx="8915399" cy="1126283"/>
          </a:xfrm>
        </p:spPr>
        <p:txBody>
          <a:bodyPr>
            <a:normAutofit fontScale="925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Новоженина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орисовна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20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5" y="211986"/>
            <a:ext cx="9384427" cy="702414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мне увидеть мир»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5008" y="1286814"/>
            <a:ext cx="10792495" cy="5204138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 на обучающихся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классов 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(среднее звено по запросу педагога, воспитателя).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чтения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развитие коммуникативных навыков;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внимательного отношения к себе и окружающему миру. Содействие содержательному проведению свободного времени учащихся, организация их интересного досуга и саморазвития.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Пробуждение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поддержка интереса к чтению,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книге;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детях любви к чтению через ознакомление с жизнью и творчеством детских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писателей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взаимосвязи урочной и внеурочной деятельности.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оспитание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активной творческой личности. </a:t>
            </a:r>
          </a:p>
        </p:txBody>
      </p:sp>
    </p:spTree>
    <p:extLst>
      <p:ext uri="{BB962C8B-B14F-4D97-AF65-F5344CB8AC3E}">
        <p14:creationId xmlns:p14="http://schemas.microsoft.com/office/powerpoint/2010/main" val="354004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0315" y="237743"/>
            <a:ext cx="9624297" cy="9986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работы проекта </a:t>
            </a:r>
            <a:b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мне увидеть мир»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8193" y="1352283"/>
            <a:ext cx="10036420" cy="455894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обучающихся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читательской активности (представление себя в мире, через чтение худ-ной и научно-популярной литературы);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содержательного проведения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свободного времени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их интересного досуга и саморазвития, через развитие читательского интереса.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304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085" y="250622"/>
            <a:ext cx="8911687" cy="1462268"/>
          </a:xfrm>
        </p:spPr>
        <p:txBody>
          <a:bodyPr/>
          <a:lstStyle/>
          <a:p>
            <a:pPr algn="ctr"/>
            <a:r>
              <a:rPr lang="ru-RU" sz="3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3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мне увидеть мир»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4659" y="1867436"/>
            <a:ext cx="9787385" cy="510190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читательской активности обучающихся (повышение книговыдачи на 0,2% )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читательской компетентности (повышение обращаемости основного фонда на 0,3%)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обучения обучающихся начальной школы.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42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799" y="199107"/>
            <a:ext cx="9423063" cy="1280890"/>
          </a:xfrm>
        </p:spPr>
        <p:txBody>
          <a:bodyPr/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«Помоги мне увидеть мир»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4085" y="1785871"/>
            <a:ext cx="10135114" cy="4859628"/>
          </a:xfrm>
        </p:spPr>
        <p:txBody>
          <a:bodyPr>
            <a:normAutofit/>
          </a:bodyPr>
          <a:lstStyle/>
          <a:p>
            <a:pPr lvl="0">
              <a:buClr>
                <a:srgbClr val="353535"/>
              </a:buClr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Праздник, посвященный неделе деткой книги, совместно с детскими садами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Хабаровска комбинированного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компенсирующего вида и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ХКСБС;</a:t>
            </a:r>
          </a:p>
          <a:p>
            <a:pPr lvl="0">
              <a:buClr>
                <a:srgbClr val="353535"/>
              </a:buClr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Дипломы и Грамоты обучающихся, за участие в литературных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 и викторинах;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результатов на страничке ИБЦ сайта школы-интерната;</a:t>
            </a:r>
          </a:p>
          <a:p>
            <a:pPr lvl="0">
              <a:buClr>
                <a:srgbClr val="353535"/>
              </a:buClr>
            </a:pPr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822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5" y="211986"/>
            <a:ext cx="9757914" cy="83120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«Школьная радиорубка»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0766" y="1043189"/>
            <a:ext cx="10573555" cy="5653825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участников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отношений;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социальной и творческой самореализации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 знакомство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основами журналистского ремесла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оперативного информирования всех участников образовательного процесса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старшеклассников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профессиональным навыкам журналистки, монтажа и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режиссирование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музыкальных, развлекательных и информационных программ; (Пред Профессиональная Подготовка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через волонтёрское движение ОНФ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коммуникативных и аналитических способностей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мотивации обучающихся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реализацию педагогических и ученических проектов;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снятию офтальмологической нагрузки путём использования аудио информирования;</a:t>
            </a:r>
          </a:p>
          <a:p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259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085" y="25062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«Школьная радиорубка»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2129" y="1337535"/>
            <a:ext cx="10457645" cy="510190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среднего коэффициента успеваемости обучающихся;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величение активности обучающихся в общешкольных делах, делах города и края;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нижение жалоб на зрительную нагрузку (утомляемость зрения), статистика офтальмолога.</a:t>
            </a: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07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799" y="199107"/>
            <a:ext cx="8911687" cy="1280890"/>
          </a:xfrm>
        </p:spPr>
        <p:txBody>
          <a:bodyPr/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«Школьная радиорубка»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7388" y="1850265"/>
            <a:ext cx="10135114" cy="4099774"/>
          </a:xfrm>
        </p:spPr>
        <p:txBody>
          <a:bodyPr/>
          <a:lstStyle/>
          <a:p>
            <a:pPr lvl="0">
              <a:buClr>
                <a:srgbClr val="353535"/>
              </a:buClr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Разработанный цикл тематических передач по школьным декадам и предметным неделям;</a:t>
            </a:r>
          </a:p>
          <a:p>
            <a:pPr lvl="0">
              <a:buClr>
                <a:srgbClr val="353535"/>
              </a:buClr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азработан цикл тематических передач о известных незрячих деятелях науки,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искусства и литературы.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53535"/>
              </a:buClr>
            </a:pPr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48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5" y="211986"/>
            <a:ext cx="9384427" cy="1280890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«Издательская деятельность»</a:t>
            </a:r>
            <a:endParaRPr lang="ru-RU" sz="3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0766" y="1017431"/>
            <a:ext cx="10573555" cy="5679583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участников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отношений;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программно-методическое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учебного процесса; оперативное библиотечное и  информационно-библиографическое  обслуживание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пользователей ИБЦ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их информационными потребностями;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создать условия для издательской деятельности методической и учебной литературы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специальных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форматах в помощь образовательному процессу;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проектно-исследовательскую деятельность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участников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 через издание специализированной литературы;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повысить информационную культуру пользователей через освоение новых технологий и оборудования.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18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085" y="25062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b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«Издательская деятельность»</a:t>
            </a:r>
            <a:endParaRPr lang="ru-RU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2128" y="1674254"/>
            <a:ext cx="9594761" cy="47651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среднего коэффициента успеваемости обучающихся;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величение активности обучающихся в общешкольных делах, делах города и края;</a:t>
            </a: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нижение жалоб на зрительную нагрузку (утомляемость зрения), статистика офтальмолога.</a:t>
            </a: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57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074" y="237744"/>
            <a:ext cx="8911687" cy="128089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подпроекта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«Издательская деятельность»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6479" y="1644203"/>
            <a:ext cx="8915400" cy="37776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Пополнения основного и специализированного фонда школьной библиотеки книжными изданиями различной тематики;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амятки, рекомендации и др. материалы методического характера;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аглядные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для занятий в урочное и внеурочное время.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9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499" y="407294"/>
            <a:ext cx="8915400" cy="634123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</a:t>
            </a:r>
            <a:r>
              <a:rPr lang="ru-RU" sz="4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участники образовательного процесса: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5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  <a:r>
              <a:rPr lang="ru-RU" sz="5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педагогический персонал, обучающиеся, родители (законные представители), организации, вовлечённые в сотрудничество со школой-интернатом</a:t>
            </a:r>
            <a:r>
              <a:rPr lang="ru-RU" sz="5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проекта:</a:t>
            </a:r>
          </a:p>
          <a:p>
            <a:r>
              <a:rPr lang="ru-RU" sz="4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2018-2019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380255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0315" y="237744"/>
            <a:ext cx="9469750" cy="128089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поле проекта: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1825" y="1360867"/>
            <a:ext cx="1026824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качества образовательного процесса через реализацию возможностей школьного информационно-библиотечного центра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5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9257" y="624110"/>
            <a:ext cx="9405356" cy="128089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174" y="1657081"/>
            <a:ext cx="9581324" cy="440886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на основе существующего информационно-библиотечного центра базу для развития информационной культуры личности, через внедрение инновационной и проектной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30043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403" y="143299"/>
            <a:ext cx="8911687" cy="75392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ИБЦ школы-интерната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7538" y="897228"/>
            <a:ext cx="10379814" cy="596077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Программно-методическое обеспечение учебного процесса;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со структурными подразделениями школы-интерната и другими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организациями;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 данных программно-педагогических продуктов для использования ИКТ в учебном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проектно-исследовательской деятельности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содержательному проведению свободного времени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развитие читательского интереса.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8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496" y="182881"/>
            <a:ext cx="9705304" cy="6855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услуги ИБЦКГБОУ ШИ 2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75008" y="1056068"/>
            <a:ext cx="10490271" cy="5603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обучающих консультаций: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принять участие в интерактивных конкурсах и викторинах» (оплата участия в конкурсе, подготовка и отправка материала на конкурс, регистрация на образовательном портале, информационном ресурсе);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«Создание видеоролика к мероприятию или выступлению»;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«Подготовка информации для размещения на сайте образовательного учреждения»;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«Конвертирование информации в различные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форматы».</a:t>
            </a:r>
          </a:p>
        </p:txBody>
      </p:sp>
      <p:pic>
        <p:nvPicPr>
          <p:cNvPr id="3074" name="Picture 2" descr="C:\Users\Голд\Desktop\i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69868" y="4542783"/>
            <a:ext cx="2995411" cy="1993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421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Голд\Desktop\i (4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4552" y="4239938"/>
            <a:ext cx="3074294" cy="1938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520" y="182881"/>
            <a:ext cx="10241280" cy="7467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услуги ИБЦКГБОУ ШИ 2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Голд\Desktop\1-575x43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40102" y="1405202"/>
            <a:ext cx="3127058" cy="243527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4552" y="1159099"/>
            <a:ext cx="10821688" cy="55007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ксерокопирование, сканирование и распечатывание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материала в доступном для пользователя формате;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обучающих подкаст по использованию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оборудования для слепых и слабовидящих;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(создание и брошюрование)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продукта проектной деятельности обучающихся;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и учебных материалов;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*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материала и  информационных ресурсов                                                                 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для аттестации педагогических </a:t>
            </a:r>
          </a:p>
          <a:p>
            <a:endParaRPr lang="ru-RU" dirty="0"/>
          </a:p>
        </p:txBody>
      </p:sp>
      <p:pic>
        <p:nvPicPr>
          <p:cNvPr id="2058" name="Picture 10" descr="C:\Users\Голд\Desktop\i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35674" y="4583335"/>
            <a:ext cx="2539183" cy="21706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024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2015"/>
          <a:stretch/>
        </p:blipFill>
        <p:spPr>
          <a:xfrm>
            <a:off x="711250" y="862885"/>
            <a:ext cx="11241702" cy="5847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614" y="121833"/>
            <a:ext cx="9538975" cy="7410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информационно-библиотечного центра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5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2236" y="199107"/>
            <a:ext cx="9469193" cy="93423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подпроектов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ИБЦ: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9525" y="1378038"/>
            <a:ext cx="10354613" cy="5125793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оздать условия для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читательской компетентности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через реализацию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подпроекта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«Помоги мне увидеть мир»;</a:t>
            </a:r>
          </a:p>
          <a:p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оздать условия для реализации проекта «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кольная радиорубка»; </a:t>
            </a:r>
          </a:p>
          <a:p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программно-методическое 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81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395</TotalTime>
  <Words>707</Words>
  <Application>Microsoft Office PowerPoint</Application>
  <PresentationFormat>Широкоэкранный</PresentationFormat>
  <Paragraphs>93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Легкий дым</vt:lpstr>
      <vt:lpstr>Информационно-библиотечный центр КГБОУ ШИ 2 (ИБЦ)</vt:lpstr>
      <vt:lpstr>Презентация PowerPoint</vt:lpstr>
      <vt:lpstr>Проблемное поле проекта: </vt:lpstr>
      <vt:lpstr>Цель проекта</vt:lpstr>
      <vt:lpstr>Задачи ИБЦ школы-интерната</vt:lpstr>
      <vt:lpstr>Дополнительные услуги ИБЦКГБОУ ШИ 2</vt:lpstr>
      <vt:lpstr>Дополнительные услуги ИБЦКГБОУ ШИ 2</vt:lpstr>
      <vt:lpstr>Модель информационно-библиотечного центра</vt:lpstr>
      <vt:lpstr>Задачи подпроектов ИБЦ:</vt:lpstr>
      <vt:lpstr>Подпроект: «Помоги мне увидеть мир»</vt:lpstr>
      <vt:lpstr>Направления работы проекта  «Помоги мне увидеть мир»</vt:lpstr>
      <vt:lpstr>Планируемые результаты проекта «Помоги мне увидеть мир»</vt:lpstr>
      <vt:lpstr>Продукты проекта  «Помоги мне увидеть мир»</vt:lpstr>
      <vt:lpstr>Подпроект: «Школьная радиорубка»</vt:lpstr>
      <vt:lpstr>Планируемые результаты проекта «Школьная радиорубка»</vt:lpstr>
      <vt:lpstr>Продукты проекта  «Школьная радиорубка»</vt:lpstr>
      <vt:lpstr>Подпроект: «Издательская деятельность»</vt:lpstr>
      <vt:lpstr>Планируемые результаты проекта «Издательская деятельность»</vt:lpstr>
      <vt:lpstr>Продукты подпроекта  «Издательская деятельность»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60</cp:revision>
  <cp:lastPrinted>2018-08-31T01:05:49Z</cp:lastPrinted>
  <dcterms:created xsi:type="dcterms:W3CDTF">2018-08-10T01:16:36Z</dcterms:created>
  <dcterms:modified xsi:type="dcterms:W3CDTF">2018-08-31T01:29:14Z</dcterms:modified>
</cp:coreProperties>
</file>