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5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 учащихся 8 – 12 классов КГБОУ ШИ 2: «Знаете ли Вы писателей с глубоким нарушением зрения»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Знаете ли Вы писателей с глубоким нарушением зрения</c:v>
                </c:pt>
                <c:pt idx="1">
                  <c:v>Знаете ли Вы писателей с глубоким нарушением зрения Хабаровского края</c:v>
                </c:pt>
                <c:pt idx="2">
                  <c:v>Знакомы ли Вы с творчеством писателей с глубоким нарушением зрения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0.06</c:v>
                </c:pt>
                <c:pt idx="1">
                  <c:v>0.04</c:v>
                </c:pt>
                <c:pt idx="2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25-43EB-8F6F-8FD64FE97A4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Знаете ли Вы писателей с глубоким нарушением зрения</c:v>
                </c:pt>
                <c:pt idx="1">
                  <c:v>Знаете ли Вы писателей с глубоким нарушением зрения Хабаровского края</c:v>
                </c:pt>
                <c:pt idx="2">
                  <c:v>Знакомы ли Вы с творчеством писателей с глубоким нарушением зрения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0.94</c:v>
                </c:pt>
                <c:pt idx="1">
                  <c:v>0.96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25-43EB-8F6F-8FD64FE97A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7441584"/>
        <c:axId val="197441912"/>
      </c:barChart>
      <c:catAx>
        <c:axId val="197441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7441912"/>
        <c:crosses val="autoZero"/>
        <c:auto val="1"/>
        <c:lblAlgn val="ctr"/>
        <c:lblOffset val="100"/>
        <c:noMultiLvlLbl val="0"/>
      </c:catAx>
      <c:valAx>
        <c:axId val="197441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7441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88FA-96F6-4D5B-B492-DB7BD6C37074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AA2E-B707-415F-957C-2E5BB0FC8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084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88FA-96F6-4D5B-B492-DB7BD6C37074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AA2E-B707-415F-957C-2E5BB0FC8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449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88FA-96F6-4D5B-B492-DB7BD6C37074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AA2E-B707-415F-957C-2E5BB0FC8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41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88FA-96F6-4D5B-B492-DB7BD6C37074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AA2E-B707-415F-957C-2E5BB0FC8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851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88FA-96F6-4D5B-B492-DB7BD6C37074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AA2E-B707-415F-957C-2E5BB0FC8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54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88FA-96F6-4D5B-B492-DB7BD6C37074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AA2E-B707-415F-957C-2E5BB0FC8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94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88FA-96F6-4D5B-B492-DB7BD6C37074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AA2E-B707-415F-957C-2E5BB0FC8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262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88FA-96F6-4D5B-B492-DB7BD6C37074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AA2E-B707-415F-957C-2E5BB0FC8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35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88FA-96F6-4D5B-B492-DB7BD6C37074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AA2E-B707-415F-957C-2E5BB0FC8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75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88FA-96F6-4D5B-B492-DB7BD6C37074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AA2E-B707-415F-957C-2E5BB0FC8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206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88FA-96F6-4D5B-B492-DB7BD6C37074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AA2E-B707-415F-957C-2E5BB0FC8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227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E88FA-96F6-4D5B-B492-DB7BD6C37074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9AA2E-B707-415F-957C-2E5BB0FC8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344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9686" y="66262"/>
            <a:ext cx="10310191" cy="3299790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Краевое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 общеобразовательное учреждение,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реализующее адаптивные основные  общеобразовательные программы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«Школа-интернат № 2»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Писатели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Хабаровского края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глубоким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нарушением зрения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48139" y="3485321"/>
            <a:ext cx="10601738" cy="3114261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Исследовательский проект обучающихся 8, 10 класса</a:t>
            </a:r>
          </a:p>
          <a:p>
            <a:pPr algn="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Выполнили: </a:t>
            </a:r>
          </a:p>
          <a:p>
            <a:pPr algn="r"/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Реунов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Сергей – 8 А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Цветкова Ирина – 10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Новоженина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Т.Б.</a:t>
            </a:r>
          </a:p>
          <a:p>
            <a:pPr algn="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педагог-библиотекарь</a:t>
            </a:r>
          </a:p>
          <a:p>
            <a:pPr algn="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Хабаровск 2022-2023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уч.год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62" y="758687"/>
            <a:ext cx="2667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980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96348"/>
            <a:ext cx="10515600" cy="5580615"/>
          </a:xfrm>
        </p:spPr>
        <p:txBody>
          <a:bodyPr/>
          <a:lstStyle/>
          <a:p>
            <a:pPr marL="0" indent="0" algn="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Философия моя проста, </a:t>
            </a:r>
          </a:p>
          <a:p>
            <a:pPr marL="0" indent="0" algn="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не вижу, но живу в движении</a:t>
            </a:r>
          </a:p>
          <a:p>
            <a:pPr marL="0" indent="0" algn="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Книгу жизни медленно листая,</a:t>
            </a:r>
          </a:p>
          <a:p>
            <a:pPr marL="0" indent="0" algn="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мир иду тропой воображения</a:t>
            </a:r>
          </a:p>
          <a:p>
            <a:pPr marL="0" indent="0" algn="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282" y="162090"/>
            <a:ext cx="2664183" cy="266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988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9590"/>
            <a:ext cx="10515600" cy="917575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0330" y="1205948"/>
            <a:ext cx="10863470" cy="5459895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исследования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реализацию нашего проекта мы хотим познакомить обучающихся с литературным наследием Хабаровского края, привлечь ребят к чтению дальневосточной литературы, а в частности к произведениям писателей с глубоким нарушением зрения.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исследования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Проблема исследования состоит в том, что обучающиеся школ Хабаровского края знают много известных писателей мира, но даже не подозревают, что в нашем крае проживают писатели с глубоким нарушением зрения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исследования; предмет исследования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обучающихся школ Хабаровского края и возможно, всей России с жизнью и творчеством писателей Хабаровского края с глубоким нарушением зрения.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126" y="3392556"/>
            <a:ext cx="1921874" cy="1921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518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9271"/>
            <a:ext cx="10515600" cy="109993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исследования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5431938"/>
              </p:ext>
            </p:extLst>
          </p:nvPr>
        </p:nvGraphicFramePr>
        <p:xfrm>
          <a:off x="503583" y="1428058"/>
          <a:ext cx="11171581" cy="5158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66257" y="216045"/>
            <a:ext cx="1208907" cy="1212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882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5049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4070" y="1298712"/>
            <a:ext cx="11317356" cy="5314123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Познакомиться с писателями Хабаровского края с глубоким нарушением зрения;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творчество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выпуску и выпустить биобиблиографический сборник «Писатели Хабаровского края с глубоким нарушением зрения»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исследовательскую работу на научно-практической конференции.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трансляции на школьном радио «Да»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аудиобеседу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творчестве писателей с глубоким нарушением зрения.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ресурс на сайте КГБОУ ШИ 2 «Писатели Хабаровского края с глубоким нарушением зрения».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2798" y="465148"/>
            <a:ext cx="1662854" cy="1667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051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50574"/>
            <a:ext cx="10515600" cy="5726389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действительно ли в Хабаровском крае проживают писатели с глубоким нарушением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зрения?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исследования: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нформационный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запрос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нтервьюирование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бобщение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систематизация.</a:t>
            </a:r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695" y="1219760"/>
            <a:ext cx="2371550" cy="2377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036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72278"/>
            <a:ext cx="10515600" cy="108668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Теоретическая часть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58958"/>
            <a:ext cx="10515600" cy="47575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Писатели с глубоким нарушением зрения г.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Хабаровка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Квитинская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Валентина Александровна – г. Хабаровск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Корчмарёв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Михаил Эдуардович – г. Хабаровск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Мамонтов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Григорьевич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г. Хабаровск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Митрофанова Валентина Ивановна – г. Хабаровск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Панфилова Людмила Ивановна – г. Хабаровск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Рубцова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Евгения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Петровна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г. Хабаровск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Рванова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Наталья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Петровна – г. Хабаровск 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Щебенькова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Светлана – г. Хабаровск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5556" y="0"/>
            <a:ext cx="1750853" cy="1755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670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7576"/>
            <a:ext cx="10515600" cy="1021978"/>
          </a:xfrm>
        </p:spPr>
        <p:txBody>
          <a:bodyPr/>
          <a:lstStyle/>
          <a:p>
            <a:pPr algn="ctr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Теоретическая часть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2011" y="1316891"/>
            <a:ext cx="10273553" cy="5047409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Писатели с глубоким нарушением зрения Хабаровского края</a:t>
            </a:r>
          </a:p>
          <a:p>
            <a:pPr marL="0" lvl="0" indent="0" algn="ctr">
              <a:buNone/>
            </a:pPr>
            <a:endParaRPr lang="ru-RU" sz="2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Брыткова</a:t>
            </a:r>
            <a:r>
              <a:rPr lang="ru-RU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Вера Григорьевна – г. Бикин</a:t>
            </a:r>
          </a:p>
          <a:p>
            <a:pPr lvl="0"/>
            <a:r>
              <a:rPr lang="ru-RU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Лисин 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 Васильевич – г. Комсомольск - на -Амуре</a:t>
            </a:r>
          </a:p>
          <a:p>
            <a:pPr lvl="0"/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Моисйеченко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Алёна Вадимовна -  п. Корфовский  </a:t>
            </a:r>
            <a:r>
              <a:rPr lang="ru-RU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Хабаровский р-он   </a:t>
            </a:r>
          </a:p>
          <a:p>
            <a:pPr lvl="0"/>
            <a:r>
              <a:rPr lang="ru-RU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Нестеренко Раиса Алексеевна – г. 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Комсомольск - на -Амуре</a:t>
            </a:r>
          </a:p>
          <a:p>
            <a:pPr lvl="0"/>
            <a:r>
              <a:rPr lang="ru-RU" sz="2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Смородский</a:t>
            </a:r>
            <a:r>
              <a:rPr lang="ru-RU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Юрий Анатольевич – пос. Солнечный </a:t>
            </a:r>
          </a:p>
          <a:p>
            <a:pPr marL="0" lvl="0" indent="0">
              <a:buNone/>
            </a:pP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Комсомольский р-он  </a:t>
            </a:r>
          </a:p>
          <a:p>
            <a:pPr marL="0" lvl="0" indent="0">
              <a:buNone/>
            </a:pPr>
            <a:r>
              <a:rPr lang="ru-RU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endParaRPr lang="ru-RU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2807" y="4608500"/>
            <a:ext cx="1749704" cy="17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846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72278"/>
            <a:ext cx="10515600" cy="1126436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часть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92696"/>
            <a:ext cx="10515600" cy="5393634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дорожной карты проекта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договоров о сотрудничестве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 информации о писателях с помощью РО ВОС и МО ВОС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краеведческом отделе ДВГНБ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библиографическом отделе ХКСБС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Интервьюирование писателей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и систематизация материала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электронного ресурса на сайте школы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аудиобеседы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«Их мужество и творчество роднит…»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Издание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биобиблиографического указателя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2712" y="3873"/>
            <a:ext cx="2371550" cy="2377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22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12035"/>
            <a:ext cx="10515600" cy="993913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44487"/>
            <a:ext cx="10515600" cy="4732476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Продукты проекта: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лектронный ресурс «Писатели Хабаровского края с глубоким нарушением зрения» на сайте КГБОУ ШИ 2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Аудиобеседа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«Их мужество и творчество роднит…»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Биобиблиографический сборник «Писатели Хабаровского края с глубоким нарушением зрения»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034" y="3799317"/>
            <a:ext cx="2371550" cy="2377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9945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489</Words>
  <Application>Microsoft Office PowerPoint</Application>
  <PresentationFormat>Широкоэкранный</PresentationFormat>
  <Paragraphs>71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                   Краевое государственное бюджетное  общеобразовательное учреждение,  реализующее адаптивные основные  общеобразовательные программы  «Школа-интернат № 2»   Писатели Хабаровского края  с глубоким нарушением зрения </vt:lpstr>
      <vt:lpstr>Введение</vt:lpstr>
      <vt:lpstr>Проблема исследования</vt:lpstr>
      <vt:lpstr>Задачи проекта</vt:lpstr>
      <vt:lpstr>Презентация PowerPoint</vt:lpstr>
      <vt:lpstr>Теоретическая часть</vt:lpstr>
      <vt:lpstr>Теоретическая часть</vt:lpstr>
      <vt:lpstr>Практическая часть</vt:lpstr>
      <vt:lpstr>Заключение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Борисовна Новоженина</dc:creator>
  <cp:lastModifiedBy>Татьяна Борисовна Новоженина</cp:lastModifiedBy>
  <cp:revision>28</cp:revision>
  <dcterms:created xsi:type="dcterms:W3CDTF">2023-03-15T00:52:34Z</dcterms:created>
  <dcterms:modified xsi:type="dcterms:W3CDTF">2023-05-03T22:34:06Z</dcterms:modified>
</cp:coreProperties>
</file>