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7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252520" cy="126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учреждение, реализующее адаптивные основные общеобразовательные программы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«Школа-интернат № 2»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32859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создания иллюстрированных книг для слепых и слабовидящих детей младшего школьного возраста с использованием современных компьютерных программ и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тифлооборудования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ученики </a:t>
            </a:r>
            <a:r>
              <a:rPr lang="ru-RU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класса:</a:t>
            </a:r>
            <a:endParaRPr lang="ru-RU" sz="2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Лаврентьев Дмитрий</a:t>
            </a:r>
          </a:p>
          <a:p>
            <a:pPr algn="r"/>
            <a:r>
              <a:rPr lang="ru-RU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Реунов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</a:t>
            </a:r>
          </a:p>
          <a:p>
            <a:pPr algn="r"/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главный библиотекарь</a:t>
            </a:r>
          </a:p>
          <a:p>
            <a:pPr algn="r"/>
            <a:r>
              <a:rPr lang="ru-RU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Новоженина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Борисовна</a:t>
            </a:r>
          </a:p>
          <a:p>
            <a:pPr algn="r"/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 2021</a:t>
            </a:r>
          </a:p>
          <a:p>
            <a:pPr algn="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1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Притнер</a:t>
            </a:r>
            <a:r>
              <a:rPr lang="ru-RU" dirty="0" smtClean="0"/>
              <a:t> для печати по Брайлю «Эверест»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3668" y="1340768"/>
            <a:ext cx="5976664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 рельефного изображения + раскраска-контур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86271"/>
            <a:ext cx="6637927" cy="5340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 err="1" smtClean="0"/>
              <a:t>термопечи</a:t>
            </a:r>
            <a:r>
              <a:rPr lang="ru-RU" dirty="0" smtClean="0"/>
              <a:t> </a:t>
            </a:r>
            <a:r>
              <a:rPr lang="ru-RU" dirty="0" err="1" smtClean="0"/>
              <a:t>пиаф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340767"/>
            <a:ext cx="8892480" cy="70872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8328" y="1382688"/>
            <a:ext cx="3779912" cy="5018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Готовый материал для верстки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32209">
            <a:off x="4534253" y="1241694"/>
            <a:ext cx="3473297" cy="5131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39581"/>
            <a:ext cx="3974014" cy="553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1570186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Готовый сборник сказок о транспорте, выпущенный рельефно-точечным шрифтом по системе Брайля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24651"/>
            <a:ext cx="7067128" cy="486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с книгой втроем работаем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«Приключения забавных машинок»</a:t>
            </a:r>
            <a:br>
              <a:rPr lang="ru-RU" dirty="0" smtClean="0"/>
            </a:br>
            <a:r>
              <a:rPr lang="ru-RU" dirty="0" smtClean="0"/>
              <a:t>(Сказки о транспорте)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96" y="1628800"/>
            <a:ext cx="3642256" cy="501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28800"/>
            <a:ext cx="446719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4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Общее фото с творческим продуктом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674136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издание иллюстрированных книг для слепых и слабовидящих детей: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 о транспорте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мы видим в том, что она будет способствовать расширению кругозора учащихся, и тем самым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их успеваемости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ли ученики 3 класса, с помощью руководителя, а затем и самостоятельно, используя школьное оборудование, создать условия для издания иллюстрированной книги, для незрячих и слабовидящих детей.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издания иллюстрированной книги для незрячих и слабовидящих детей 7 – 10 лет.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творческого проекта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5935813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навык поисковой деятельности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развить умение определять возможные методы и способы решения проблемы с помощью взрослого, а затем самостоятельно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представление о технологии издательской деятельности в современных условиях, накопление знаний о профессиях в данной области (писатель, журналист, художник-иллюстратор, верстальщик, корректор, редактор, переплетчики и др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.);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развить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коммуникативные навыки при работе в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(формировать дружеские взаимоотношения при коллективной работе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оформительские и дизайнерские способности и умения (изготовление обложек, иллюстраций и др.)</a:t>
            </a: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воспитать бережное отношение к книгам; </a:t>
            </a: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научиться презентовать готовый продукт.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59"/>
          </a:xfrm>
        </p:spPr>
        <p:txBody>
          <a:bodyPr>
            <a:normAutofit/>
          </a:bodyPr>
          <a:lstStyle/>
          <a:p>
            <a:r>
              <a:rPr lang="ru-RU" dirty="0" smtClean="0"/>
              <a:t>Фонд школьной библиотеки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54" y="1268759"/>
            <a:ext cx="9127945" cy="550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62597"/>
            <a:ext cx="5976663" cy="6583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5" r="7343"/>
          <a:stretch/>
        </p:blipFill>
        <p:spPr>
          <a:xfrm>
            <a:off x="3059832" y="980728"/>
            <a:ext cx="5688632" cy="5445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0"/>
            <a:ext cx="9324528" cy="71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dirty="0" smtClean="0"/>
              <a:t>Подбор иллюстраций к книге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276872"/>
            <a:ext cx="4365104" cy="4365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2736"/>
            <a:ext cx="3816424" cy="3658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32" y="-18403"/>
            <a:ext cx="8146032" cy="687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Многофункциональное устройство</a:t>
            </a:r>
            <a:br>
              <a:rPr lang="ru-RU" dirty="0" smtClean="0"/>
            </a:br>
            <a:r>
              <a:rPr lang="en-US" dirty="0" smtClean="0"/>
              <a:t>Sharp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1" y="1383254"/>
            <a:ext cx="6960096" cy="5220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575" y="1342791"/>
            <a:ext cx="5305425" cy="5260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6632"/>
            <a:ext cx="460851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737" y="845541"/>
            <a:ext cx="5208836" cy="5982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«Общеупотребительный Брайль» </a:t>
            </a:r>
            <a:r>
              <a:rPr lang="ru-RU" dirty="0" err="1"/>
              <a:t>М</a:t>
            </a:r>
            <a:r>
              <a:rPr lang="ru-RU" dirty="0" err="1" smtClean="0"/>
              <a:t>арракешский</a:t>
            </a:r>
            <a:r>
              <a:rPr lang="ru-RU" dirty="0" smtClean="0"/>
              <a:t> договор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6012" y="1988840"/>
            <a:ext cx="5112568" cy="4608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07797"/>
            <a:ext cx="3681699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232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Тема Office</vt:lpstr>
      <vt:lpstr>Краевое государственное бюджетное общеобразовательное учреждение, реализующее адаптивные основные общеобразовательные программы  «Школа-интернат № 2» </vt:lpstr>
      <vt:lpstr>Тема проекта: издание иллюстрированных книг для слепых и слабовидящих детей: «Сказки о транспорте». Актуальность работы мы видим в том, что она будет способствовать расширению кругозора учащихся, и тем самым повышению их успеваемости. Гипотеза: смогут ли ученики 3 класса, с помощью руководителя, а затем и самостоятельно, используя школьное оборудование, создать условия для издания иллюстрированной книги, для незрячих и слабовидящих детей. Цель работы: создание условий для издания иллюстрированной книги для незрячих и слабовидящих детей 7 – 10 лет. </vt:lpstr>
      <vt:lpstr>Задачи творческого проекта</vt:lpstr>
      <vt:lpstr>Фонд школьной библиотеки</vt:lpstr>
      <vt:lpstr>Презентация PowerPoint</vt:lpstr>
      <vt:lpstr>Подбор иллюстраций к книге</vt:lpstr>
      <vt:lpstr>Многофункциональное устройство Sharp</vt:lpstr>
      <vt:lpstr>Презентация PowerPoint</vt:lpstr>
      <vt:lpstr>«Общеупотребительный Брайль» Марракешский договор</vt:lpstr>
      <vt:lpstr>Притнер для печати по Брайлю «Эверест»</vt:lpstr>
      <vt:lpstr>Фото рельефного изображения + раскраска-контур</vt:lpstr>
      <vt:lpstr>Работа термопечи пиаф</vt:lpstr>
      <vt:lpstr>Готовый материал для верстки </vt:lpstr>
      <vt:lpstr>Готовый сборник сказок о транспорте, выпущенный рельефно-точечным шрифтом по системе Брайля</vt:lpstr>
      <vt:lpstr>Мы с книгой втроем работаем</vt:lpstr>
      <vt:lpstr>«Приключения забавных машинок» (Сказки о транспорте)</vt:lpstr>
      <vt:lpstr>Общее фото с творческим продуктом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Титульный: тема авторы</dc:title>
  <dc:creator>Голд</dc:creator>
  <cp:lastModifiedBy>Татьяна Борисовна Новоженина</cp:lastModifiedBy>
  <cp:revision>26</cp:revision>
  <dcterms:created xsi:type="dcterms:W3CDTF">2018-03-17T07:08:18Z</dcterms:created>
  <dcterms:modified xsi:type="dcterms:W3CDTF">2024-10-22T05:18:31Z</dcterms:modified>
</cp:coreProperties>
</file>