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2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7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3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1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1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2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7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5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0011-B779-44E8-82B3-A7409242C9E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9F78-4353-4A1E-BAE7-701C3C20C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1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34.edu.27.ru/?page=234" TargetMode="External"/><Relationship Id="rId2" Type="http://schemas.openxmlformats.org/officeDocument/2006/relationships/hyperlink" Target="mailto:scholl-inter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5153"/>
            <a:ext cx="9986682" cy="15733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Программы развития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8259" y="2097741"/>
            <a:ext cx="11618259" cy="44355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Чумичкин Иван Олегович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 12 «А» класса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Новоженина Татьяна Борисовна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едагог-библиотекарь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2024 г.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" y="2997481"/>
            <a:ext cx="4252885" cy="18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99" y="3751728"/>
            <a:ext cx="4996329" cy="281043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1365"/>
            <a:ext cx="11564471" cy="640079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Рамки школьного радио не могут позволить участникам выйти за границы транслируемого эфира, когда это необходимо. Чтобы разнообразить медиа контент требуется трансформация школьного радио в школьный </a:t>
            </a:r>
            <a:r>
              <a:rPr lang="ru-RU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медиацентр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kern="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моего проекта - это написание проекта Программы развития школьного </a:t>
            </a:r>
            <a:r>
              <a:rPr lang="ru-RU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медиацентра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«ДА» на 2024- 2028 </a:t>
            </a:r>
            <a:r>
              <a:rPr lang="ru-RU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 составление дорожной карты на следующий учебный год. </a:t>
            </a:r>
            <a:endParaRPr lang="ru-RU" sz="2000" kern="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000" b="1" kern="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направления деятельности школьного радио;</a:t>
            </a:r>
            <a:endParaRPr lang="ru-RU" sz="2000" kern="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потребности школьного сообщества в медиа продуктах;</a:t>
            </a:r>
            <a:endParaRPr lang="ru-RU" sz="2000" kern="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проект Программы развития школьного </a:t>
            </a:r>
            <a:endParaRPr lang="ru-RU" kern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радио 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трансформация его в медиа центр;</a:t>
            </a:r>
            <a:endParaRPr lang="ru-RU" sz="2000" kern="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Написать 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дорожную карту на 2024-2025 учебный год.</a:t>
            </a:r>
            <a:endParaRPr lang="ru-RU" sz="2000" kern="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72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47" y="371061"/>
            <a:ext cx="11201400" cy="5805902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ru-RU" sz="22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сможем ли мы написать Программу развития школьного </a:t>
            </a:r>
            <a:r>
              <a:rPr lang="ru-RU" sz="2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медиацентра</a:t>
            </a:r>
            <a:r>
              <a:rPr lang="ru-RU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помощью стратегического менеджмента.</a:t>
            </a:r>
            <a:endParaRPr lang="ru-RU" sz="2200" kern="100" dirty="0">
              <a:solidFill>
                <a:prstClr val="black"/>
              </a:solidFill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2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r>
              <a:rPr lang="ru-RU" sz="2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развития школьного </a:t>
            </a:r>
            <a:r>
              <a:rPr lang="ru-RU" sz="2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медиацентра</a:t>
            </a:r>
            <a:r>
              <a:rPr lang="ru-RU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три года и дорожная карта мероприятий на 2024-2025 учебный год.</a:t>
            </a:r>
            <a:endParaRPr lang="ru-RU" sz="2200" kern="100" dirty="0">
              <a:solidFill>
                <a:prstClr val="black"/>
              </a:solidFill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1"/>
          <a:stretch/>
        </p:blipFill>
        <p:spPr>
          <a:xfrm>
            <a:off x="470646" y="2801358"/>
            <a:ext cx="4881283" cy="3249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r="10529" b="3735"/>
          <a:stretch/>
        </p:blipFill>
        <p:spPr>
          <a:xfrm>
            <a:off x="5930153" y="2532417"/>
            <a:ext cx="5284694" cy="41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2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/>
          <a:stretch/>
        </p:blipFill>
        <p:spPr>
          <a:xfrm>
            <a:off x="951248" y="211015"/>
            <a:ext cx="10020000" cy="6339254"/>
          </a:xfrm>
        </p:spPr>
      </p:pic>
      <p:sp>
        <p:nvSpPr>
          <p:cNvPr id="5" name="Прямоугольник 4"/>
          <p:cNvSpPr/>
          <p:nvPr/>
        </p:nvSpPr>
        <p:spPr>
          <a:xfrm>
            <a:off x="2145323" y="5873262"/>
            <a:ext cx="1749669" cy="325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1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novozenina\Desktop\Снимок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7" y="314876"/>
            <a:ext cx="10641495" cy="6377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7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4770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сотрудничества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49063"/>
              </p:ext>
            </p:extLst>
          </p:nvPr>
        </p:nvGraphicFramePr>
        <p:xfrm>
          <a:off x="278298" y="914402"/>
          <a:ext cx="11463129" cy="5751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1043">
                  <a:extLst>
                    <a:ext uri="{9D8B030D-6E8A-4147-A177-3AD203B41FA5}">
                      <a16:colId xmlns:a16="http://schemas.microsoft.com/office/drawing/2014/main" val="567920648"/>
                    </a:ext>
                  </a:extLst>
                </a:gridCol>
                <a:gridCol w="3821043">
                  <a:extLst>
                    <a:ext uri="{9D8B030D-6E8A-4147-A177-3AD203B41FA5}">
                      <a16:colId xmlns:a16="http://schemas.microsoft.com/office/drawing/2014/main" val="3262002281"/>
                    </a:ext>
                  </a:extLst>
                </a:gridCol>
                <a:gridCol w="3821043">
                  <a:extLst>
                    <a:ext uri="{9D8B030D-6E8A-4147-A177-3AD203B41FA5}">
                      <a16:colId xmlns:a16="http://schemas.microsoft.com/office/drawing/2014/main" val="3970356059"/>
                    </a:ext>
                  </a:extLst>
                </a:gridCol>
              </a:tblGrid>
              <a:tr h="2578285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Telegram</a:t>
                      </a:r>
                      <a:r>
                        <a:rPr lang="ru-RU" sz="4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Краевое государственное бюджетное  общеобразовательное учреждение,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реализующее адаптивные основные  общеобразовательные программы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«Школа-интернат № 2»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680014 г. Хабаровск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пер. Благодатный, 6</a:t>
                      </a:r>
                      <a:endParaRPr lang="ru-RU" sz="18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</a:t>
                      </a:r>
                      <a:endParaRPr kumimoji="0" lang="ru-RU" sz="4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581760"/>
                  </a:ext>
                </a:extLst>
              </a:tr>
              <a:tr h="317315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ru-RU" dirty="0" err="1" smtClean="0"/>
                        <a:t>эл.почта</a:t>
                      </a:r>
                      <a:r>
                        <a:rPr lang="ru-RU" dirty="0" smtClean="0"/>
                        <a:t> – </a:t>
                      </a:r>
                      <a:r>
                        <a:rPr lang="en-US" dirty="0" smtClean="0">
                          <a:hlinkClick r:id="rId2"/>
                        </a:rPr>
                        <a:t>scholl-inter@mail.ru</a:t>
                      </a:r>
                      <a:endParaRPr lang="en-US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hlinkClick r:id="rId3"/>
                        </a:rPr>
                        <a:t>Официальный</a:t>
                      </a:r>
                      <a:r>
                        <a:rPr lang="ru-RU" baseline="0" dirty="0" smtClean="0">
                          <a:hlinkClick r:id="rId3"/>
                        </a:rPr>
                        <a:t> сайт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2403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8830" t="5426" r="9929" b="10741"/>
          <a:stretch/>
        </p:blipFill>
        <p:spPr>
          <a:xfrm>
            <a:off x="838200" y="3712191"/>
            <a:ext cx="1961322" cy="26371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22" y="3712191"/>
            <a:ext cx="2411534" cy="2411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64" y="3712192"/>
            <a:ext cx="1847154" cy="17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20536"/>
            <a:ext cx="5318760" cy="29946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1" b="13430"/>
          <a:stretch/>
        </p:blipFill>
        <p:spPr>
          <a:xfrm>
            <a:off x="6016487" y="0"/>
            <a:ext cx="5910470" cy="3015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9" t="25701" r="12914" b="4444"/>
          <a:stretch/>
        </p:blipFill>
        <p:spPr>
          <a:xfrm>
            <a:off x="132522" y="3299790"/>
            <a:ext cx="5785471" cy="3412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68" y="3244661"/>
            <a:ext cx="5579167" cy="34675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30808" y="209186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2018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7342" y="209186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2020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9705" y="5525004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2021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87580" y="5788895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2023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751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198</Words>
  <Application>Microsoft Office PowerPoint</Application>
  <PresentationFormat>Широкоэкранный</PresentationFormat>
  <Paragraphs>51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Times New Roman</vt:lpstr>
      <vt:lpstr>Тема Office</vt:lpstr>
      <vt:lpstr>Создание Программы развития  школьного медиацентра</vt:lpstr>
      <vt:lpstr>Презентация PowerPoint</vt:lpstr>
      <vt:lpstr>Презентация PowerPoint</vt:lpstr>
      <vt:lpstr>Презентация PowerPoint</vt:lpstr>
      <vt:lpstr>Презентация PowerPoint</vt:lpstr>
      <vt:lpstr>Мы открыты для сотрудничества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Борисовна Новоженина</dc:creator>
  <cp:lastModifiedBy>Татьяна Борисовна Новоженина</cp:lastModifiedBy>
  <cp:revision>14</cp:revision>
  <dcterms:created xsi:type="dcterms:W3CDTF">2024-04-03T03:43:43Z</dcterms:created>
  <dcterms:modified xsi:type="dcterms:W3CDTF">2024-04-03T23:35:58Z</dcterms:modified>
</cp:coreProperties>
</file>